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82AF"/>
    <a:srgbClr val="81FBCD"/>
    <a:srgbClr val="15F7A1"/>
    <a:srgbClr val="F418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6" d="100"/>
          <a:sy n="76" d="100"/>
        </p:scale>
        <p:origin x="-118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71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23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530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096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978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627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60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884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408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357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25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71673-DC73-4610-A15F-D2675B2BB92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C0A6F-F529-460E-A1A7-57F2BBFA0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773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кроха\Desktop\1642684247_60-phonoteka-org-p-fon-dlya-prezentatsii-goluboi-nezhnii-6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98" y="-1"/>
            <a:ext cx="9176776" cy="684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07704" y="122348"/>
            <a:ext cx="6518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ПЕДАГОГИЧЕСКАЯ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СЕМЬЯ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72166" y="588912"/>
            <a:ext cx="67687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Династия гордое слово!</a:t>
            </a:r>
          </a:p>
          <a:p>
            <a:pPr lvl="0" algn="just">
              <a:spcAft>
                <a:spcPts val="600"/>
              </a:spcAft>
            </a:pPr>
            <a:r>
              <a:rPr lang="ru-RU" sz="1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Сплелись поколения в нем</a:t>
            </a:r>
          </a:p>
          <a:p>
            <a:pPr lvl="0" algn="just">
              <a:spcAft>
                <a:spcPts val="600"/>
              </a:spcAft>
            </a:pPr>
            <a:r>
              <a:rPr lang="ru-RU" sz="1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Мы славу труда своих предков</a:t>
            </a:r>
          </a:p>
          <a:p>
            <a:pPr lvl="0" algn="just">
              <a:spcAft>
                <a:spcPts val="600"/>
              </a:spcAft>
            </a:pPr>
            <a:r>
              <a:rPr lang="ru-RU" sz="1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Достойно сквозь годы несем!»</a:t>
            </a:r>
          </a:p>
          <a:p>
            <a:pPr lvl="0" algn="ctr"/>
            <a:r>
              <a:rPr lang="ru-RU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</a:t>
            </a:r>
          </a:p>
          <a:p>
            <a:pPr lvl="0"/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4" descr="https://v1.padlet.pics/1/image.webp?t=c_limit%2Cdpr_1%2Ch_762%2Cw_508&amp;url=https%3A%2F%2Fstorage.googleapis.com%2Fpadlet-uploads%2F1977935733%2F1553f7b28a094b745a8ae10cc734467a%2FIMGP0004________.jpg%3FExpires%3D1680676959%26GoogleAccessId%3D778043051564-q79bsd8mc40b0bl82ikkrtc3jdofe4dg%2540developer.gserviceaccount.com%26Signature%3DkJIK6tVxNOZ9QJPjNouD2ti9OGg2%252FNSig4jtXhLI3SQuIcV1onU2O7gedL%252B3nMzZhmrwha1eDneJ1I9V1%252BRBrWNhtjyPNjTWT5xcUD4C8TsW9s9A3Wprr%252BFgjr%252B07cByOwnX6LL0BfardlAY88oepIrdIE1vxeRNY5t%252FZf9AZvs%253D%26original-url%3Dhttps%253A%252F%252Fpadlet-uploads.storage.googleapis.com%252F1977935733%252F1553f7b28a094b745a8ae10cc734467a%252FIMGP0004________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39" y="480610"/>
            <a:ext cx="2499246" cy="123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11960" y="1892346"/>
            <a:ext cx="4881144" cy="4555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чего начинаются династии воспитателей?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любви к профессии, к детям и умения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эту любовь передать по наследству!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нашем коллективе есть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семья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Ильиных, это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воспитатели, любящие детей и профессию!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Марина Михайловна,  педагогический стаж 42 года,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педагог- наставник, профессионал своего дела!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Юлия Юрьевна, ее дочь, педагог высшей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квалификационной категории, активный участник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онкурсов профессионального мастерства, владеет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овременными инновационными технологиями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воспитания и обучения подрастающего поколения.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Желаем Вам,  приумножать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свою начинающую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династию, дальнейших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творческих успехов, радости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вашем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труде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благополучия и всего самого доброго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988840"/>
            <a:ext cx="3888432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3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1340</TotalTime>
  <Words>128</Words>
  <Application>Microsoft Office PowerPoint</Application>
  <PresentationFormat>Экран (4:3)</PresentationFormat>
  <Paragraphs>24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кроха</dc:creator>
  <cp:lastModifiedBy>Home</cp:lastModifiedBy>
  <cp:revision>102</cp:revision>
  <dcterms:created xsi:type="dcterms:W3CDTF">2023-01-25T07:14:08Z</dcterms:created>
  <dcterms:modified xsi:type="dcterms:W3CDTF">2023-04-07T16:55:57Z</dcterms:modified>
</cp:coreProperties>
</file>